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32404050" cy="43205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E3"/>
    <a:srgbClr val="2E4C03"/>
    <a:srgbClr val="2C4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27" d="100"/>
          <a:sy n="27" d="100"/>
        </p:scale>
        <p:origin x="762" y="-88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304" y="7070887"/>
            <a:ext cx="27543443" cy="15041880"/>
          </a:xfrm>
        </p:spPr>
        <p:txBody>
          <a:bodyPr anchor="b"/>
          <a:lstStyle>
            <a:lvl1pPr algn="ctr">
              <a:defRPr sz="2126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0506" y="22692839"/>
            <a:ext cx="24303038" cy="10431301"/>
          </a:xfrm>
        </p:spPr>
        <p:txBody>
          <a:bodyPr/>
          <a:lstStyle>
            <a:lvl1pPr marL="0" indent="0" algn="ctr">
              <a:buNone/>
              <a:defRPr sz="8505"/>
            </a:lvl1pPr>
            <a:lvl2pPr marL="1620225" indent="0" algn="ctr">
              <a:buNone/>
              <a:defRPr sz="7088"/>
            </a:lvl2pPr>
            <a:lvl3pPr marL="3240451" indent="0" algn="ctr">
              <a:buNone/>
              <a:defRPr sz="6379"/>
            </a:lvl3pPr>
            <a:lvl4pPr marL="4860676" indent="0" algn="ctr">
              <a:buNone/>
              <a:defRPr sz="5670"/>
            </a:lvl4pPr>
            <a:lvl5pPr marL="6480901" indent="0" algn="ctr">
              <a:buNone/>
              <a:defRPr sz="5670"/>
            </a:lvl5pPr>
            <a:lvl6pPr marL="8101127" indent="0" algn="ctr">
              <a:buNone/>
              <a:defRPr sz="5670"/>
            </a:lvl6pPr>
            <a:lvl7pPr marL="9721352" indent="0" algn="ctr">
              <a:buNone/>
              <a:defRPr sz="5670"/>
            </a:lvl7pPr>
            <a:lvl8pPr marL="11341578" indent="0" algn="ctr">
              <a:buNone/>
              <a:defRPr sz="5670"/>
            </a:lvl8pPr>
            <a:lvl9pPr marL="12961803" indent="0" algn="ctr">
              <a:buNone/>
              <a:defRPr sz="567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2DA7-ACF8-4B65-B5EF-F558ECE8784F}" type="datetimeFigureOut">
              <a:rPr lang="pt-BR" smtClean="0"/>
              <a:t>10/11/2022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CE93-C6DC-43EE-907A-21D09BE17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1596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2DA7-ACF8-4B65-B5EF-F558ECE8784F}" type="datetimeFigureOut">
              <a:rPr lang="pt-BR" smtClean="0"/>
              <a:t>10/11/2022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CE93-C6DC-43EE-907A-21D09BE17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3701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9150" y="2300288"/>
            <a:ext cx="6987123" cy="3661457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780" y="2300288"/>
            <a:ext cx="20556319" cy="3661457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2DA7-ACF8-4B65-B5EF-F558ECE8784F}" type="datetimeFigureOut">
              <a:rPr lang="pt-BR" smtClean="0"/>
              <a:t>10/11/2022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CE93-C6DC-43EE-907A-21D09BE17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9589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2DA7-ACF8-4B65-B5EF-F558ECE8784F}" type="datetimeFigureOut">
              <a:rPr lang="pt-BR" smtClean="0"/>
              <a:t>10/11/2022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CE93-C6DC-43EE-907A-21D09BE17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045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903" y="10771359"/>
            <a:ext cx="27948493" cy="17972243"/>
          </a:xfrm>
        </p:spPr>
        <p:txBody>
          <a:bodyPr anchor="b"/>
          <a:lstStyle>
            <a:lvl1pPr>
              <a:defRPr sz="2126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903" y="28913626"/>
            <a:ext cx="27948493" cy="9451178"/>
          </a:xfrm>
        </p:spPr>
        <p:txBody>
          <a:bodyPr/>
          <a:lstStyle>
            <a:lvl1pPr marL="0" indent="0">
              <a:buNone/>
              <a:defRPr sz="8505">
                <a:solidFill>
                  <a:schemeClr val="tx1"/>
                </a:solidFill>
              </a:defRPr>
            </a:lvl1pPr>
            <a:lvl2pPr marL="1620225" indent="0">
              <a:buNone/>
              <a:defRPr sz="7088">
                <a:solidFill>
                  <a:schemeClr val="tx1">
                    <a:tint val="75000"/>
                  </a:schemeClr>
                </a:solidFill>
              </a:defRPr>
            </a:lvl2pPr>
            <a:lvl3pPr marL="3240451" indent="0">
              <a:buNone/>
              <a:defRPr sz="6379">
                <a:solidFill>
                  <a:schemeClr val="tx1">
                    <a:tint val="75000"/>
                  </a:schemeClr>
                </a:solidFill>
              </a:defRPr>
            </a:lvl3pPr>
            <a:lvl4pPr marL="4860676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4pPr>
            <a:lvl5pPr marL="6480901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5pPr>
            <a:lvl6pPr marL="8101127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6pPr>
            <a:lvl7pPr marL="9721352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7pPr>
            <a:lvl8pPr marL="11341578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8pPr>
            <a:lvl9pPr marL="12961803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2DA7-ACF8-4B65-B5EF-F558ECE8784F}" type="datetimeFigureOut">
              <a:rPr lang="pt-BR" smtClean="0"/>
              <a:t>10/11/2022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CE93-C6DC-43EE-907A-21D09BE17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667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779" y="11501438"/>
            <a:ext cx="13771721" cy="274134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4550" y="11501438"/>
            <a:ext cx="13771721" cy="274134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2DA7-ACF8-4B65-B5EF-F558ECE8784F}" type="datetimeFigureOut">
              <a:rPr lang="pt-BR" smtClean="0"/>
              <a:t>10/11/2022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CE93-C6DC-43EE-907A-21D09BE17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2899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999" y="2300297"/>
            <a:ext cx="27948493" cy="835104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2003" y="10591327"/>
            <a:ext cx="13708430" cy="5190646"/>
          </a:xfrm>
        </p:spPr>
        <p:txBody>
          <a:bodyPr anchor="b"/>
          <a:lstStyle>
            <a:lvl1pPr marL="0" indent="0">
              <a:buNone/>
              <a:defRPr sz="8505" b="1"/>
            </a:lvl1pPr>
            <a:lvl2pPr marL="1620225" indent="0">
              <a:buNone/>
              <a:defRPr sz="7088" b="1"/>
            </a:lvl2pPr>
            <a:lvl3pPr marL="3240451" indent="0">
              <a:buNone/>
              <a:defRPr sz="6379" b="1"/>
            </a:lvl3pPr>
            <a:lvl4pPr marL="4860676" indent="0">
              <a:buNone/>
              <a:defRPr sz="5670" b="1"/>
            </a:lvl4pPr>
            <a:lvl5pPr marL="6480901" indent="0">
              <a:buNone/>
              <a:defRPr sz="5670" b="1"/>
            </a:lvl5pPr>
            <a:lvl6pPr marL="8101127" indent="0">
              <a:buNone/>
              <a:defRPr sz="5670" b="1"/>
            </a:lvl6pPr>
            <a:lvl7pPr marL="9721352" indent="0">
              <a:buNone/>
              <a:defRPr sz="5670" b="1"/>
            </a:lvl7pPr>
            <a:lvl8pPr marL="11341578" indent="0">
              <a:buNone/>
              <a:defRPr sz="5670" b="1"/>
            </a:lvl8pPr>
            <a:lvl9pPr marL="12961803" indent="0">
              <a:buNone/>
              <a:defRPr sz="567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2003" y="15781973"/>
            <a:ext cx="13708430" cy="232129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4552" y="10591327"/>
            <a:ext cx="13775942" cy="5190646"/>
          </a:xfrm>
        </p:spPr>
        <p:txBody>
          <a:bodyPr anchor="b"/>
          <a:lstStyle>
            <a:lvl1pPr marL="0" indent="0">
              <a:buNone/>
              <a:defRPr sz="8505" b="1"/>
            </a:lvl1pPr>
            <a:lvl2pPr marL="1620225" indent="0">
              <a:buNone/>
              <a:defRPr sz="7088" b="1"/>
            </a:lvl2pPr>
            <a:lvl3pPr marL="3240451" indent="0">
              <a:buNone/>
              <a:defRPr sz="6379" b="1"/>
            </a:lvl3pPr>
            <a:lvl4pPr marL="4860676" indent="0">
              <a:buNone/>
              <a:defRPr sz="5670" b="1"/>
            </a:lvl4pPr>
            <a:lvl5pPr marL="6480901" indent="0">
              <a:buNone/>
              <a:defRPr sz="5670" b="1"/>
            </a:lvl5pPr>
            <a:lvl6pPr marL="8101127" indent="0">
              <a:buNone/>
              <a:defRPr sz="5670" b="1"/>
            </a:lvl6pPr>
            <a:lvl7pPr marL="9721352" indent="0">
              <a:buNone/>
              <a:defRPr sz="5670" b="1"/>
            </a:lvl7pPr>
            <a:lvl8pPr marL="11341578" indent="0">
              <a:buNone/>
              <a:defRPr sz="5670" b="1"/>
            </a:lvl8pPr>
            <a:lvl9pPr marL="12961803" indent="0">
              <a:buNone/>
              <a:defRPr sz="567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4552" y="15781973"/>
            <a:ext cx="13775942" cy="232129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2DA7-ACF8-4B65-B5EF-F558ECE8784F}" type="datetimeFigureOut">
              <a:rPr lang="pt-BR" smtClean="0"/>
              <a:t>10/11/2022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CE93-C6DC-43EE-907A-21D09BE17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8048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2DA7-ACF8-4B65-B5EF-F558ECE8784F}" type="datetimeFigureOut">
              <a:rPr lang="pt-BR" smtClean="0"/>
              <a:t>10/11/2022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CE93-C6DC-43EE-907A-21D09BE17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4840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2DA7-ACF8-4B65-B5EF-F558ECE8784F}" type="datetimeFigureOut">
              <a:rPr lang="pt-BR" smtClean="0"/>
              <a:t>10/11/2022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CE93-C6DC-43EE-907A-21D09BE17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578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999" y="2880360"/>
            <a:ext cx="10451150" cy="10081260"/>
          </a:xfrm>
        </p:spPr>
        <p:txBody>
          <a:bodyPr anchor="b"/>
          <a:lstStyle>
            <a:lvl1pPr>
              <a:defRPr sz="1134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5942" y="6220787"/>
            <a:ext cx="16404550" cy="30703838"/>
          </a:xfrm>
        </p:spPr>
        <p:txBody>
          <a:bodyPr/>
          <a:lstStyle>
            <a:lvl1pPr>
              <a:defRPr sz="11340"/>
            </a:lvl1pPr>
            <a:lvl2pPr>
              <a:defRPr sz="9923"/>
            </a:lvl2pPr>
            <a:lvl3pPr>
              <a:defRPr sz="8505"/>
            </a:lvl3pPr>
            <a:lvl4pPr>
              <a:defRPr sz="7088"/>
            </a:lvl4pPr>
            <a:lvl5pPr>
              <a:defRPr sz="7088"/>
            </a:lvl5pPr>
            <a:lvl6pPr>
              <a:defRPr sz="7088"/>
            </a:lvl6pPr>
            <a:lvl7pPr>
              <a:defRPr sz="7088"/>
            </a:lvl7pPr>
            <a:lvl8pPr>
              <a:defRPr sz="7088"/>
            </a:lvl8pPr>
            <a:lvl9pPr>
              <a:defRPr sz="7088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999" y="12961620"/>
            <a:ext cx="10451150" cy="24013004"/>
          </a:xfrm>
        </p:spPr>
        <p:txBody>
          <a:bodyPr/>
          <a:lstStyle>
            <a:lvl1pPr marL="0" indent="0">
              <a:buNone/>
              <a:defRPr sz="5670"/>
            </a:lvl1pPr>
            <a:lvl2pPr marL="1620225" indent="0">
              <a:buNone/>
              <a:defRPr sz="4961"/>
            </a:lvl2pPr>
            <a:lvl3pPr marL="3240451" indent="0">
              <a:buNone/>
              <a:defRPr sz="4253"/>
            </a:lvl3pPr>
            <a:lvl4pPr marL="4860676" indent="0">
              <a:buNone/>
              <a:defRPr sz="3544"/>
            </a:lvl4pPr>
            <a:lvl5pPr marL="6480901" indent="0">
              <a:buNone/>
              <a:defRPr sz="3544"/>
            </a:lvl5pPr>
            <a:lvl6pPr marL="8101127" indent="0">
              <a:buNone/>
              <a:defRPr sz="3544"/>
            </a:lvl6pPr>
            <a:lvl7pPr marL="9721352" indent="0">
              <a:buNone/>
              <a:defRPr sz="3544"/>
            </a:lvl7pPr>
            <a:lvl8pPr marL="11341578" indent="0">
              <a:buNone/>
              <a:defRPr sz="3544"/>
            </a:lvl8pPr>
            <a:lvl9pPr marL="12961803" indent="0">
              <a:buNone/>
              <a:defRPr sz="3544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2DA7-ACF8-4B65-B5EF-F558ECE8784F}" type="datetimeFigureOut">
              <a:rPr lang="pt-BR" smtClean="0"/>
              <a:t>10/11/2022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CE93-C6DC-43EE-907A-21D09BE17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363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999" y="2880360"/>
            <a:ext cx="10451150" cy="10081260"/>
          </a:xfrm>
        </p:spPr>
        <p:txBody>
          <a:bodyPr anchor="b"/>
          <a:lstStyle>
            <a:lvl1pPr>
              <a:defRPr sz="1134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5942" y="6220787"/>
            <a:ext cx="16404550" cy="30703838"/>
          </a:xfrm>
        </p:spPr>
        <p:txBody>
          <a:bodyPr anchor="t"/>
          <a:lstStyle>
            <a:lvl1pPr marL="0" indent="0">
              <a:buNone/>
              <a:defRPr sz="11340"/>
            </a:lvl1pPr>
            <a:lvl2pPr marL="1620225" indent="0">
              <a:buNone/>
              <a:defRPr sz="9923"/>
            </a:lvl2pPr>
            <a:lvl3pPr marL="3240451" indent="0">
              <a:buNone/>
              <a:defRPr sz="8505"/>
            </a:lvl3pPr>
            <a:lvl4pPr marL="4860676" indent="0">
              <a:buNone/>
              <a:defRPr sz="7088"/>
            </a:lvl4pPr>
            <a:lvl5pPr marL="6480901" indent="0">
              <a:buNone/>
              <a:defRPr sz="7088"/>
            </a:lvl5pPr>
            <a:lvl6pPr marL="8101127" indent="0">
              <a:buNone/>
              <a:defRPr sz="7088"/>
            </a:lvl6pPr>
            <a:lvl7pPr marL="9721352" indent="0">
              <a:buNone/>
              <a:defRPr sz="7088"/>
            </a:lvl7pPr>
            <a:lvl8pPr marL="11341578" indent="0">
              <a:buNone/>
              <a:defRPr sz="7088"/>
            </a:lvl8pPr>
            <a:lvl9pPr marL="12961803" indent="0">
              <a:buNone/>
              <a:defRPr sz="7088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999" y="12961620"/>
            <a:ext cx="10451150" cy="24013004"/>
          </a:xfrm>
        </p:spPr>
        <p:txBody>
          <a:bodyPr/>
          <a:lstStyle>
            <a:lvl1pPr marL="0" indent="0">
              <a:buNone/>
              <a:defRPr sz="5670"/>
            </a:lvl1pPr>
            <a:lvl2pPr marL="1620225" indent="0">
              <a:buNone/>
              <a:defRPr sz="4961"/>
            </a:lvl2pPr>
            <a:lvl3pPr marL="3240451" indent="0">
              <a:buNone/>
              <a:defRPr sz="4253"/>
            </a:lvl3pPr>
            <a:lvl4pPr marL="4860676" indent="0">
              <a:buNone/>
              <a:defRPr sz="3544"/>
            </a:lvl4pPr>
            <a:lvl5pPr marL="6480901" indent="0">
              <a:buNone/>
              <a:defRPr sz="3544"/>
            </a:lvl5pPr>
            <a:lvl6pPr marL="8101127" indent="0">
              <a:buNone/>
              <a:defRPr sz="3544"/>
            </a:lvl6pPr>
            <a:lvl7pPr marL="9721352" indent="0">
              <a:buNone/>
              <a:defRPr sz="3544"/>
            </a:lvl7pPr>
            <a:lvl8pPr marL="11341578" indent="0">
              <a:buNone/>
              <a:defRPr sz="3544"/>
            </a:lvl8pPr>
            <a:lvl9pPr marL="12961803" indent="0">
              <a:buNone/>
              <a:defRPr sz="3544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2DA7-ACF8-4B65-B5EF-F558ECE8784F}" type="datetimeFigureOut">
              <a:rPr lang="pt-BR" smtClean="0"/>
              <a:t>10/11/2022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CE93-C6DC-43EE-907A-21D09BE17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147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779" y="2300297"/>
            <a:ext cx="27948493" cy="8351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779" y="11501438"/>
            <a:ext cx="27948493" cy="27413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779" y="40045014"/>
            <a:ext cx="7290911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72DA7-ACF8-4B65-B5EF-F558ECE8784F}" type="datetimeFigureOut">
              <a:rPr lang="pt-BR" smtClean="0"/>
              <a:t>10/11/2022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3842" y="40045014"/>
            <a:ext cx="10936367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5360" y="40045014"/>
            <a:ext cx="7290911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5CE93-C6DC-43EE-907A-21D09BE17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5837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40451" rtl="0" eaLnBrk="1" latinLnBrk="0" hangingPunct="1">
        <a:lnSpc>
          <a:spcPct val="90000"/>
        </a:lnSpc>
        <a:spcBef>
          <a:spcPct val="0"/>
        </a:spcBef>
        <a:buNone/>
        <a:defRPr sz="155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0113" indent="-810113" algn="l" defTabSz="3240451" rtl="0" eaLnBrk="1" latinLnBrk="0" hangingPunct="1">
        <a:lnSpc>
          <a:spcPct val="90000"/>
        </a:lnSpc>
        <a:spcBef>
          <a:spcPts val="3544"/>
        </a:spcBef>
        <a:buFont typeface="Arial" panose="020B0604020202020204" pitchFamily="34" charset="0"/>
        <a:buChar char="•"/>
        <a:defRPr sz="9923" kern="1200">
          <a:solidFill>
            <a:schemeClr val="tx1"/>
          </a:solidFill>
          <a:latin typeface="+mn-lt"/>
          <a:ea typeface="+mn-ea"/>
          <a:cs typeface="+mn-cs"/>
        </a:defRPr>
      </a:lvl1pPr>
      <a:lvl2pPr marL="2430338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5" kern="1200">
          <a:solidFill>
            <a:schemeClr val="tx1"/>
          </a:solidFill>
          <a:latin typeface="+mn-lt"/>
          <a:ea typeface="+mn-ea"/>
          <a:cs typeface="+mn-cs"/>
        </a:defRPr>
      </a:lvl2pPr>
      <a:lvl3pPr marL="4050563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8" kern="1200">
          <a:solidFill>
            <a:schemeClr val="tx1"/>
          </a:solidFill>
          <a:latin typeface="+mn-lt"/>
          <a:ea typeface="+mn-ea"/>
          <a:cs typeface="+mn-cs"/>
        </a:defRPr>
      </a:lvl3pPr>
      <a:lvl4pPr marL="5670789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4pPr>
      <a:lvl5pPr marL="7291014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5pPr>
      <a:lvl6pPr marL="8911239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6pPr>
      <a:lvl7pPr marL="10531465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7pPr>
      <a:lvl8pPr marL="12151690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8pPr>
      <a:lvl9pPr marL="13771916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1pPr>
      <a:lvl2pPr marL="1620225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2pPr>
      <a:lvl3pPr marL="3240451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3pPr>
      <a:lvl4pPr marL="4860676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4pPr>
      <a:lvl5pPr marL="6480901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5pPr>
      <a:lvl6pPr marL="8101127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6pPr>
      <a:lvl7pPr marL="9721352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7pPr>
      <a:lvl8pPr marL="11341578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8pPr>
      <a:lvl9pPr marL="12961803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0F005DF3-6CFD-4574-FEFC-A49F16AC50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3"/>
          <a:stretch/>
        </p:blipFill>
        <p:spPr>
          <a:xfrm>
            <a:off x="-137915" y="-1010652"/>
            <a:ext cx="32404050" cy="44216052"/>
          </a:xfrm>
        </p:spPr>
      </p:pic>
      <p:sp>
        <p:nvSpPr>
          <p:cNvPr id="6" name="CaixaDeTexto 4">
            <a:extLst>
              <a:ext uri="{FF2B5EF4-FFF2-40B4-BE49-F238E27FC236}">
                <a16:creationId xmlns:a16="http://schemas.microsoft.com/office/drawing/2014/main" id="{9F5524F2-CCA8-9188-75BB-9AE04E724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963" y="6590174"/>
            <a:ext cx="30939178" cy="163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4" tIns="45710" rIns="91424" bIns="45710"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318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318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318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318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ctr" defTabSz="43205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5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TÍTULO DO TRABALHO ARIAL NEGRITO, TUDO MAIÚSCULO, CORPO 50PT – NÃO ULTRAPASSAR O ESPAÇO, CASO SEJA NECESSÁRIO, DIMINUIR O TAMANHO DA FONTE </a:t>
            </a:r>
            <a:endParaRPr kumimoji="0" lang="pt-BR" sz="5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" name="CaixaDeTexto 5">
            <a:extLst>
              <a:ext uri="{FF2B5EF4-FFF2-40B4-BE49-F238E27FC236}">
                <a16:creationId xmlns:a16="http://schemas.microsoft.com/office/drawing/2014/main" id="{135658B7-6132-4125-ED9B-AE95E4CE6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678" y="8642799"/>
            <a:ext cx="31008445" cy="707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4" tIns="45710" rIns="91424" bIns="45710"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318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318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318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318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pt-BR" sz="4000" dirty="0"/>
              <a:t>Nomes dos autores separado por vírgula, Autor 1, Autor 2,  Arial, corpo 40pt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EE7CCE4-333A-8491-9478-DD2995AC490E}"/>
              </a:ext>
            </a:extLst>
          </p:cNvPr>
          <p:cNvSpPr/>
          <p:nvPr/>
        </p:nvSpPr>
        <p:spPr>
          <a:xfrm>
            <a:off x="1013351" y="10196921"/>
            <a:ext cx="16202025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3000" dirty="0"/>
              <a:t>Instituições e endereços, Arial regular corpo 30pt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D810D58F-8BDB-11F9-8DB9-7DC7FBC880C1}"/>
              </a:ext>
            </a:extLst>
          </p:cNvPr>
          <p:cNvSpPr txBox="1"/>
          <p:nvPr/>
        </p:nvSpPr>
        <p:spPr>
          <a:xfrm>
            <a:off x="473223" y="13355584"/>
            <a:ext cx="15381121" cy="148656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Na Introdução deverá ser apresentada o tema do estudo de forma clara e objetiva, destacando a relevância do problema investigado, com base em uma revisão literatura. No último parágrafo da introdução deve conter o objetivo geral do trabalho. Corpo do texto Arial regular tamanho 32pt, podendo ser reduzido para até 28pt, caso a quantidade de texto ultrapasse o espaço delimitado. Espaçamento simples.</a:t>
            </a: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O tamanho do Banner para impressão deve ser 0,90 X 1,20m (Largura X Altura). Corpo do texto Arial regular tamanho 32pt, podendo ser reduzido para até 28pt, caso a quantidade de texto ultrapasse o espaço delimitado (Joana et al., 2020). Espaçamento simples. Corpo do texto Arial regular tamanho 32pt, podendo ser reduzido para até 28pt, caso a quantidade de texto ultrapasse o espaço delimitado. Espaçamento simples (SAPIENS, 2021).</a:t>
            </a: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Corpo do texto Arial regular tamanho 32pt, podendo ser reduzido para até 28pt, caso a quantidade de texto ultrapasse o espaço delimitado. Espaçamento simples.</a:t>
            </a:r>
          </a:p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Corpo do texto Arial regular tamanho 32pt, podendo ser reduzido para até 28pt, caso a quantidade de texto ultrapasse o espaço delimitado. Espaçamento simples (MEIRA et al., 2019).</a:t>
            </a: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Corpo do texto Arial regular tamanho 32pt, podendo ser reduzido para até 28pt, caso a quantidade de texto ultrapasse o espaço delimitado. Espaçamento simples.</a:t>
            </a:r>
          </a:p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Corpo do texto Arial regular tamanho 32pt, podendo ser reduzido para até 28pt, caso a quantidade de texto ultrapasse o espaço delimitado. Espaçamento simples (MEIRA et al., 2019).</a:t>
            </a:r>
          </a:p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No último parágrafo da introdução deve conter o objetivo geral do trabalho. No último parágrafo da introdução deve conter o objetivo geral do trabalho. No último parágrafo da introdução deve conter o objetivo geral do trabalho. No último parágrafo da introdução deve conter o objetivo geral do trabalho.</a:t>
            </a:r>
          </a:p>
        </p:txBody>
      </p:sp>
      <p:sp>
        <p:nvSpPr>
          <p:cNvPr id="10" name="Retângulo de cantos arredondados 30">
            <a:extLst>
              <a:ext uri="{FF2B5EF4-FFF2-40B4-BE49-F238E27FC236}">
                <a16:creationId xmlns:a16="http://schemas.microsoft.com/office/drawing/2014/main" id="{E1865941-93E5-DB4F-0DED-C4E7048CC2A1}"/>
              </a:ext>
            </a:extLst>
          </p:cNvPr>
          <p:cNvSpPr/>
          <p:nvPr/>
        </p:nvSpPr>
        <p:spPr>
          <a:xfrm>
            <a:off x="561632" y="12100185"/>
            <a:ext cx="15381120" cy="894522"/>
          </a:xfrm>
          <a:prstGeom prst="roundRect">
            <a:avLst>
              <a:gd name="adj" fmla="val 50000"/>
            </a:avLst>
          </a:prstGeom>
          <a:solidFill>
            <a:srgbClr val="2E4C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71EF23F4-9627-7E8D-EB41-8D03DB8E29AB}"/>
              </a:ext>
            </a:extLst>
          </p:cNvPr>
          <p:cNvCxnSpPr/>
          <p:nvPr/>
        </p:nvCxnSpPr>
        <p:spPr>
          <a:xfrm>
            <a:off x="542678" y="11570795"/>
            <a:ext cx="3104286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A66C888F-9D52-597D-0FD9-4DE0A4447223}"/>
              </a:ext>
            </a:extLst>
          </p:cNvPr>
          <p:cNvSpPr txBox="1"/>
          <p:nvPr/>
        </p:nvSpPr>
        <p:spPr>
          <a:xfrm>
            <a:off x="16634255" y="34801162"/>
            <a:ext cx="15300000" cy="35394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Corpo do texto Arial regular tamanho 32pt, podendo ser reduzido para até 28pt, caso a quantidade de texto ultrapasse o espaço delimitado. Espaçamento simples. Corpo do texto Arial regular tamanho 32pt, podendo ser reduzido para até 28pt, caso a quantidade de texto ultrapasse o espaço delimitado. Espaçamento simples. Corpo do texto Arial regular tamanho 32pt, podendo ser reduzido para até 28pt, caso a quantidade de texto ultrapasse o espaço delimitado. Espaçamento simples. Corpo do texto Arial regular tamanho 32pt, podendo ser reduzido para até 28pt.</a:t>
            </a:r>
          </a:p>
        </p:txBody>
      </p:sp>
      <p:pic>
        <p:nvPicPr>
          <p:cNvPr id="16" name="Imagem 15" descr="grafico">
            <a:extLst>
              <a:ext uri="{FF2B5EF4-FFF2-40B4-BE49-F238E27FC236}">
                <a16:creationId xmlns:a16="http://schemas.microsoft.com/office/drawing/2014/main" id="{20B11C00-D3F7-A120-CF62-3ABD5CAC890E}"/>
              </a:ext>
            </a:extLst>
          </p:cNvPr>
          <p:cNvPicPr/>
          <p:nvPr/>
        </p:nvPicPr>
        <p:blipFill>
          <a:blip r:embed="rId3" cstate="print"/>
          <a:srcRect l="414" r="1715"/>
          <a:stretch>
            <a:fillRect/>
          </a:stretch>
        </p:blipFill>
        <p:spPr bwMode="auto">
          <a:xfrm>
            <a:off x="16428239" y="17637144"/>
            <a:ext cx="14968813" cy="7327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tângulo 16">
            <a:extLst>
              <a:ext uri="{FF2B5EF4-FFF2-40B4-BE49-F238E27FC236}">
                <a16:creationId xmlns:a16="http://schemas.microsoft.com/office/drawing/2014/main" id="{BE8CB30C-B854-04ED-A8C4-9B444C4F731B}"/>
              </a:ext>
            </a:extLst>
          </p:cNvPr>
          <p:cNvSpPr/>
          <p:nvPr/>
        </p:nvSpPr>
        <p:spPr>
          <a:xfrm>
            <a:off x="16428239" y="25143401"/>
            <a:ext cx="149688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b="1" dirty="0">
                <a:latin typeface="Arial" pitchFamily="34" charset="0"/>
                <a:cs typeface="Arial" pitchFamily="34" charset="0"/>
              </a:rPr>
              <a:t>Figura 1.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  Desvios Padrão fenotípico, genético aditivo direto, de ambiente permanente  de animal, de ambiente permanente de mãe e residuais, de pesos de bovinos Guzerá, para o modelo apresentando 10 classes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E207E8EE-7DC9-7030-D762-55EDEEF3F6D0}"/>
              </a:ext>
            </a:extLst>
          </p:cNvPr>
          <p:cNvSpPr txBox="1"/>
          <p:nvPr/>
        </p:nvSpPr>
        <p:spPr>
          <a:xfrm>
            <a:off x="16396452" y="27032335"/>
            <a:ext cx="153000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Corpo do texto Arial regular tamanho 32pt, podendo ser reduzido para até 28pt, caso a quantidade de texto ultrapasse o espaço delimitado. </a:t>
            </a:r>
          </a:p>
        </p:txBody>
      </p:sp>
      <p:sp>
        <p:nvSpPr>
          <p:cNvPr id="20" name="Retângulo de cantos arredondados 30">
            <a:extLst>
              <a:ext uri="{FF2B5EF4-FFF2-40B4-BE49-F238E27FC236}">
                <a16:creationId xmlns:a16="http://schemas.microsoft.com/office/drawing/2014/main" id="{EFD97ECC-EFD4-C9F1-443F-B4EF14914D64}"/>
              </a:ext>
            </a:extLst>
          </p:cNvPr>
          <p:cNvSpPr/>
          <p:nvPr/>
        </p:nvSpPr>
        <p:spPr>
          <a:xfrm>
            <a:off x="16454226" y="33448141"/>
            <a:ext cx="15381120" cy="894522"/>
          </a:xfrm>
          <a:prstGeom prst="roundRect">
            <a:avLst>
              <a:gd name="adj" fmla="val 50000"/>
            </a:avLst>
          </a:prstGeom>
          <a:solidFill>
            <a:srgbClr val="2E4C03">
              <a:alpha val="8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CONCLUSÕES</a:t>
            </a:r>
          </a:p>
        </p:txBody>
      </p:sp>
      <p:sp>
        <p:nvSpPr>
          <p:cNvPr id="22" name="Retângulo de cantos arredondados 30">
            <a:extLst>
              <a:ext uri="{FF2B5EF4-FFF2-40B4-BE49-F238E27FC236}">
                <a16:creationId xmlns:a16="http://schemas.microsoft.com/office/drawing/2014/main" id="{A1B58BE4-C7D2-488D-853E-882393554391}"/>
              </a:ext>
            </a:extLst>
          </p:cNvPr>
          <p:cNvSpPr/>
          <p:nvPr/>
        </p:nvSpPr>
        <p:spPr>
          <a:xfrm>
            <a:off x="16461300" y="12097982"/>
            <a:ext cx="15381120" cy="894522"/>
          </a:xfrm>
          <a:prstGeom prst="roundRect">
            <a:avLst>
              <a:gd name="adj" fmla="val 50000"/>
            </a:avLst>
          </a:prstGeom>
          <a:solidFill>
            <a:srgbClr val="2E4C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RESULTADOS E DISCUSSÃO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273CF663-B715-6CF4-1268-2D97DDD02AEA}"/>
              </a:ext>
            </a:extLst>
          </p:cNvPr>
          <p:cNvSpPr txBox="1"/>
          <p:nvPr/>
        </p:nvSpPr>
        <p:spPr>
          <a:xfrm>
            <a:off x="16454226" y="13287493"/>
            <a:ext cx="15381121" cy="35394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Apresentar os Resultados que foram encontrados a partir da pesquisa realizada, apresentando uma breve análise e interpretação destes resultados, assim como uma discussão baseada na literatura. Podem ser utilizados mapas, tabelas, gráficos, fotografias, textos, entre outros</a:t>
            </a: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Corpo do texto Arial regular tamanho 32pt, podendo ser reduzido para até 28pt, caso a quantidade de texto ultrapasse o espaço delimitado. Espaçamento simples.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EDAC463-0BF6-F171-7121-E6FC6CA1DC99}"/>
              </a:ext>
            </a:extLst>
          </p:cNvPr>
          <p:cNvSpPr txBox="1"/>
          <p:nvPr/>
        </p:nvSpPr>
        <p:spPr>
          <a:xfrm>
            <a:off x="653251" y="29256175"/>
            <a:ext cx="15382800" cy="133882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Neste item, Material e Métodos, deve estar descrito de forma objetiva, sobre os dados utilizados e quais os procedimentos metodológicos adotados (ou que serão utilizados) para desenvolvimento do trabalho. Apresentar as equações (caso tenha sido utilizado), mapa de localização, tabelas, textos, entre outros. </a:t>
            </a: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Corpo do texto Arial regular tamanho 32pt, podendo ser reduzido para até 28pt, caso a quantidade de texto ultrapasse o espaço delimitado. Espaçamento simples.</a:t>
            </a: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                                                                                   Eq. (1)</a:t>
            </a:r>
          </a:p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                                                                                   Eq. (2)</a:t>
            </a: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Corpo do texto Arial regular tamanho 32pt, podendo ser reduzido para até 28pt, caso a quantidade de texto ultrapasse o espaço delimitado. Espaçamento simples. Corpo do texto Arial regular tamanho 32pt, podendo ser reduzido para até 28pt, caso a quantidade de texto ultrapasse o espaço delimitado. Espaçamento simples. </a:t>
            </a: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Corpo do texto Arial regular tamanho 32pt, podendo ser reduzido para até 28pt, caso a quantidade de texto ultrapasse o espaço delimitado. Espaçamento simples. Corpo do texto Arial regular tamanho 32pt, podendo ser reduzido para até 28pt, caso a quantidade de texto ultrapasse o espaço delimitado. Espaçamento simples. </a:t>
            </a:r>
          </a:p>
        </p:txBody>
      </p:sp>
      <p:sp>
        <p:nvSpPr>
          <p:cNvPr id="14" name="Retângulo de cantos arredondados 30">
            <a:extLst>
              <a:ext uri="{FF2B5EF4-FFF2-40B4-BE49-F238E27FC236}">
                <a16:creationId xmlns:a16="http://schemas.microsoft.com/office/drawing/2014/main" id="{4E674703-8F11-62DF-2319-6907DA309AFA}"/>
              </a:ext>
            </a:extLst>
          </p:cNvPr>
          <p:cNvSpPr/>
          <p:nvPr/>
        </p:nvSpPr>
        <p:spPr>
          <a:xfrm>
            <a:off x="471812" y="27944216"/>
            <a:ext cx="15381120" cy="894522"/>
          </a:xfrm>
          <a:prstGeom prst="roundRect">
            <a:avLst>
              <a:gd name="adj" fmla="val 50000"/>
            </a:avLst>
          </a:prstGeom>
          <a:solidFill>
            <a:srgbClr val="2E4C03">
              <a:alpha val="8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MATERIAL E </a:t>
            </a:r>
            <a:r>
              <a:rPr lang="pt-BR" sz="40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METÓDOS</a:t>
            </a:r>
          </a:p>
        </p:txBody>
      </p:sp>
      <p:pic>
        <p:nvPicPr>
          <p:cNvPr id="26" name="Imagem 25">
            <a:extLst>
              <a:ext uri="{FF2B5EF4-FFF2-40B4-BE49-F238E27FC236}">
                <a16:creationId xmlns:a16="http://schemas.microsoft.com/office/drawing/2014/main" id="{3C4863BB-8059-99EA-888E-CBCC1A634AD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7801" t="48578" r="46618" b="37191"/>
          <a:stretch/>
        </p:blipFill>
        <p:spPr>
          <a:xfrm>
            <a:off x="4016114" y="35681999"/>
            <a:ext cx="5829769" cy="1823423"/>
          </a:xfrm>
          <a:prstGeom prst="rect">
            <a:avLst/>
          </a:prstGeom>
        </p:spPr>
      </p:pic>
      <p:pic>
        <p:nvPicPr>
          <p:cNvPr id="1027" name="Imagem 10">
            <a:extLst>
              <a:ext uri="{FF2B5EF4-FFF2-40B4-BE49-F238E27FC236}">
                <a16:creationId xmlns:a16="http://schemas.microsoft.com/office/drawing/2014/main" id="{7557DF5C-6235-A27D-AA01-5F9C0CC1FD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692" y="31275417"/>
            <a:ext cx="57150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" name="Agrupar 27">
            <a:extLst>
              <a:ext uri="{FF2B5EF4-FFF2-40B4-BE49-F238E27FC236}">
                <a16:creationId xmlns:a16="http://schemas.microsoft.com/office/drawing/2014/main" id="{3ABA7297-C61D-0B69-08FF-B8870DA38C27}"/>
              </a:ext>
            </a:extLst>
          </p:cNvPr>
          <p:cNvGrpSpPr/>
          <p:nvPr/>
        </p:nvGrpSpPr>
        <p:grpSpPr>
          <a:xfrm>
            <a:off x="19337948" y="28330830"/>
            <a:ext cx="8619262" cy="4135665"/>
            <a:chOff x="0" y="0"/>
            <a:chExt cx="6051418" cy="3063240"/>
          </a:xfrm>
        </p:grpSpPr>
        <p:pic>
          <p:nvPicPr>
            <p:cNvPr id="29" name="Imagem 28" descr="Uma imagem contendo Tabela&#10;&#10;Descrição gerada automaticamente">
              <a:extLst>
                <a:ext uri="{FF2B5EF4-FFF2-40B4-BE49-F238E27FC236}">
                  <a16:creationId xmlns:a16="http://schemas.microsoft.com/office/drawing/2014/main" id="{093B7AAB-74CB-C348-290B-ECAF325582A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10758" y="472965"/>
              <a:ext cx="2740660" cy="2133600"/>
            </a:xfrm>
            <a:prstGeom prst="rect">
              <a:avLst/>
            </a:prstGeom>
          </p:spPr>
        </p:pic>
        <p:pic>
          <p:nvPicPr>
            <p:cNvPr id="30" name="Imagem 29" descr="Diagrama&#10;&#10;Descrição gerada automaticamente">
              <a:extLst>
                <a:ext uri="{FF2B5EF4-FFF2-40B4-BE49-F238E27FC236}">
                  <a16:creationId xmlns:a16="http://schemas.microsoft.com/office/drawing/2014/main" id="{EB7EF7DA-F8B8-4EE0-E10C-BD100F575FE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3319145" cy="3063240"/>
            </a:xfrm>
            <a:prstGeom prst="rect">
              <a:avLst/>
            </a:prstGeom>
          </p:spPr>
        </p:pic>
      </p:grp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B6DDA77E-7005-91A6-ECCF-CBCC1CF0522B}"/>
              </a:ext>
            </a:extLst>
          </p:cNvPr>
          <p:cNvSpPr txBox="1"/>
          <p:nvPr/>
        </p:nvSpPr>
        <p:spPr>
          <a:xfrm>
            <a:off x="16713626" y="40127889"/>
            <a:ext cx="15300000" cy="20621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Item opcional. Corpo do texto Arial regular tamanho 32pt, podendo ser reduzido para até 28pt, caso a quantidade de texto ultrapasse o espaço delimitado. Espaçamento simples. Corpo do texto Arial regular tamanho 32pt, podendo ser reduzido para até 28pt, caso a quantidade de texto ultrapasse o espaço delimitado.</a:t>
            </a:r>
          </a:p>
        </p:txBody>
      </p:sp>
      <p:sp>
        <p:nvSpPr>
          <p:cNvPr id="32" name="Retângulo de cantos arredondados 30">
            <a:extLst>
              <a:ext uri="{FF2B5EF4-FFF2-40B4-BE49-F238E27FC236}">
                <a16:creationId xmlns:a16="http://schemas.microsoft.com/office/drawing/2014/main" id="{A130800B-CE91-41FF-B775-99A3F0B39F8E}"/>
              </a:ext>
            </a:extLst>
          </p:cNvPr>
          <p:cNvSpPr/>
          <p:nvPr/>
        </p:nvSpPr>
        <p:spPr>
          <a:xfrm>
            <a:off x="16632506" y="38781860"/>
            <a:ext cx="15381120" cy="894522"/>
          </a:xfrm>
          <a:prstGeom prst="roundRect">
            <a:avLst>
              <a:gd name="adj" fmla="val 50000"/>
            </a:avLst>
          </a:prstGeom>
          <a:solidFill>
            <a:srgbClr val="2E4C03">
              <a:alpha val="8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AGRADECIMENTOS</a:t>
            </a:r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8387162F-FDF9-7F65-5705-B567ABD12800}"/>
              </a:ext>
            </a:extLst>
          </p:cNvPr>
          <p:cNvSpPr/>
          <p:nvPr/>
        </p:nvSpPr>
        <p:spPr>
          <a:xfrm>
            <a:off x="16727639" y="32539199"/>
            <a:ext cx="149688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b="1" dirty="0">
                <a:latin typeface="Arial" pitchFamily="34" charset="0"/>
                <a:cs typeface="Arial" pitchFamily="34" charset="0"/>
              </a:rPr>
              <a:t>Figura 2.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  XXXXXXXXXXXXXXXXXXXXXXXXXXXXXXXXX</a:t>
            </a:r>
          </a:p>
        </p:txBody>
      </p:sp>
    </p:spTree>
    <p:extLst>
      <p:ext uri="{BB962C8B-B14F-4D97-AF65-F5344CB8AC3E}">
        <p14:creationId xmlns:p14="http://schemas.microsoft.com/office/powerpoint/2010/main" val="41735773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613</TotalTime>
  <Words>889</Words>
  <Application>Microsoft Office PowerPoint</Application>
  <PresentationFormat>Personalizar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Autores Filiação</dc:title>
  <dc:creator>Roberta Valença</dc:creator>
  <cp:lastModifiedBy>Dell</cp:lastModifiedBy>
  <cp:revision>6</cp:revision>
  <dcterms:created xsi:type="dcterms:W3CDTF">2022-11-09T13:46:33Z</dcterms:created>
  <dcterms:modified xsi:type="dcterms:W3CDTF">2022-11-10T23:12:30Z</dcterms:modified>
</cp:coreProperties>
</file>