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404050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E3"/>
    <a:srgbClr val="2E4C03"/>
    <a:srgbClr val="2C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7" d="100"/>
          <a:sy n="27" d="100"/>
        </p:scale>
        <p:origin x="762" y="-8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070887"/>
            <a:ext cx="27543443" cy="15041880"/>
          </a:xfrm>
        </p:spPr>
        <p:txBody>
          <a:bodyPr anchor="b"/>
          <a:lstStyle>
            <a:lvl1pPr algn="ctr"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20225" indent="0" algn="ctr">
              <a:buNone/>
              <a:defRPr sz="7088"/>
            </a:lvl2pPr>
            <a:lvl3pPr marL="3240451" indent="0" algn="ctr">
              <a:buNone/>
              <a:defRPr sz="6379"/>
            </a:lvl3pPr>
            <a:lvl4pPr marL="4860676" indent="0" algn="ctr">
              <a:buNone/>
              <a:defRPr sz="5670"/>
            </a:lvl4pPr>
            <a:lvl5pPr marL="6480901" indent="0" algn="ctr">
              <a:buNone/>
              <a:defRPr sz="5670"/>
            </a:lvl5pPr>
            <a:lvl6pPr marL="8101127" indent="0" algn="ctr">
              <a:buNone/>
              <a:defRPr sz="5670"/>
            </a:lvl6pPr>
            <a:lvl7pPr marL="9721352" indent="0" algn="ctr">
              <a:buNone/>
              <a:defRPr sz="5670"/>
            </a:lvl7pPr>
            <a:lvl8pPr marL="11341578" indent="0" algn="ctr">
              <a:buNone/>
              <a:defRPr sz="5670"/>
            </a:lvl8pPr>
            <a:lvl9pPr marL="12961803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59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70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4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6"/>
            <a:ext cx="27948493" cy="9451178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6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89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7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7"/>
            <a:ext cx="13708430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1327"/>
            <a:ext cx="13775942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04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84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78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6220787"/>
            <a:ext cx="16404550" cy="30703838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6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6220787"/>
            <a:ext cx="16404550" cy="30703838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7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7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2DA7-ACF8-4B65-B5EF-F558ECE8784F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83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0F005DF3-6CFD-4574-FEFC-A49F16AC50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3"/>
          <a:stretch/>
        </p:blipFill>
        <p:spPr>
          <a:xfrm>
            <a:off x="-137915" y="-1010652"/>
            <a:ext cx="32404050" cy="44216052"/>
          </a:xfrm>
        </p:spPr>
      </p:pic>
      <p:sp>
        <p:nvSpPr>
          <p:cNvPr id="6" name="CaixaDeTexto 4">
            <a:extLst>
              <a:ext uri="{FF2B5EF4-FFF2-40B4-BE49-F238E27FC236}">
                <a16:creationId xmlns:a16="http://schemas.microsoft.com/office/drawing/2014/main" id="{9F5524F2-CCA8-9188-75BB-9AE04E724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63" y="6590174"/>
            <a:ext cx="30939178" cy="163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43205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TÍTULO DO TRABALHO ARIAL NEGRITO, TUDO MAIÚSCULO, CORPO 50PT – NÃO ULTRAPASSAR O ESPAÇO, CASO SEJA NECESSÁRIO, DIMINUIR O TAMANHO DA FONTE </a:t>
            </a:r>
            <a:endParaRPr kumimoji="0" lang="pt-BR" sz="5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aixaDeTexto 5">
            <a:extLst>
              <a:ext uri="{FF2B5EF4-FFF2-40B4-BE49-F238E27FC236}">
                <a16:creationId xmlns:a16="http://schemas.microsoft.com/office/drawing/2014/main" id="{135658B7-6132-4125-ED9B-AE95E4CE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78" y="8642799"/>
            <a:ext cx="31008445" cy="70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BR" sz="4000" dirty="0"/>
              <a:t>Nomes dos autores separado por vírgula, Autor 1, Autor 2,  Arial, corpo 40pt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E7CCE4-333A-8491-9478-DD2995AC490E}"/>
              </a:ext>
            </a:extLst>
          </p:cNvPr>
          <p:cNvSpPr/>
          <p:nvPr/>
        </p:nvSpPr>
        <p:spPr>
          <a:xfrm>
            <a:off x="1013351" y="10196921"/>
            <a:ext cx="162020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000" dirty="0"/>
              <a:t>Instituições e endereços, Arial regular corpo 30pt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10D58F-8BDB-11F9-8DB9-7DC7FBC880C1}"/>
              </a:ext>
            </a:extLst>
          </p:cNvPr>
          <p:cNvSpPr txBox="1"/>
          <p:nvPr/>
        </p:nvSpPr>
        <p:spPr>
          <a:xfrm>
            <a:off x="473223" y="13355584"/>
            <a:ext cx="15381121" cy="1486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Na Introdução deverá ser apresentada o tema do estudo de forma clara e objetiva, destacando a relevância do problema investigado, com base em uma revisão literatura. No último parágrafo da introdução deve conter o objetivo geral do trabalho. 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O tamanho do Banner para impressão deve ser 0,90 X 1,20m (Largura X Altura). Corpo do texto Arial regular tamanho 32pt, podendo ser reduzido para até 28pt, caso a quantidade de texto ultrapasse o espaço delimitado (Joana et al., 2020). Espaçamento simples. Corpo do texto Arial regular tamanho 32pt, podendo ser reduzido para até 28pt, caso a quantidade de texto ultrapasse o espaço delimitado. Espaçamento simples (SAPIENS, 2021).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No último parágrafo da introdução deve conter o objetivo geral do trabalho. No último parágrafo da introdução deve conter o objetivo geral do trabalho. No último parágrafo da introdução deve conter o objetivo geral do trabalho. No último parágrafo da introdução deve conter o objetivo geral do trabalho.</a:t>
            </a:r>
          </a:p>
        </p:txBody>
      </p:sp>
      <p:sp>
        <p:nvSpPr>
          <p:cNvPr id="10" name="Retângulo de cantos arredondados 30">
            <a:extLst>
              <a:ext uri="{FF2B5EF4-FFF2-40B4-BE49-F238E27FC236}">
                <a16:creationId xmlns:a16="http://schemas.microsoft.com/office/drawing/2014/main" id="{E1865941-93E5-DB4F-0DED-C4E7048CC2A1}"/>
              </a:ext>
            </a:extLst>
          </p:cNvPr>
          <p:cNvSpPr/>
          <p:nvPr/>
        </p:nvSpPr>
        <p:spPr>
          <a:xfrm>
            <a:off x="561632" y="12100185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1EF23F4-9627-7E8D-EB41-8D03DB8E29AB}"/>
              </a:ext>
            </a:extLst>
          </p:cNvPr>
          <p:cNvCxnSpPr/>
          <p:nvPr/>
        </p:nvCxnSpPr>
        <p:spPr>
          <a:xfrm>
            <a:off x="542678" y="11570795"/>
            <a:ext cx="3104286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66C888F-9D52-597D-0FD9-4DE0A4447223}"/>
              </a:ext>
            </a:extLst>
          </p:cNvPr>
          <p:cNvSpPr txBox="1"/>
          <p:nvPr/>
        </p:nvSpPr>
        <p:spPr>
          <a:xfrm>
            <a:off x="16634255" y="34801162"/>
            <a:ext cx="15300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28pt.</a:t>
            </a:r>
          </a:p>
        </p:txBody>
      </p:sp>
      <p:pic>
        <p:nvPicPr>
          <p:cNvPr id="16" name="Imagem 15" descr="grafico">
            <a:extLst>
              <a:ext uri="{FF2B5EF4-FFF2-40B4-BE49-F238E27FC236}">
                <a16:creationId xmlns:a16="http://schemas.microsoft.com/office/drawing/2014/main" id="{20B11C00-D3F7-A120-CF62-3ABD5CAC890E}"/>
              </a:ext>
            </a:extLst>
          </p:cNvPr>
          <p:cNvPicPr/>
          <p:nvPr/>
        </p:nvPicPr>
        <p:blipFill>
          <a:blip r:embed="rId3" cstate="print"/>
          <a:srcRect l="414" r="1715"/>
          <a:stretch>
            <a:fillRect/>
          </a:stretch>
        </p:blipFill>
        <p:spPr bwMode="auto">
          <a:xfrm>
            <a:off x="16428239" y="17637144"/>
            <a:ext cx="14968813" cy="732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BE8CB30C-B854-04ED-A8C4-9B444C4F731B}"/>
              </a:ext>
            </a:extLst>
          </p:cNvPr>
          <p:cNvSpPr/>
          <p:nvPr/>
        </p:nvSpPr>
        <p:spPr>
          <a:xfrm>
            <a:off x="16428239" y="25143401"/>
            <a:ext cx="149688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1.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Desvios Padrão fenotípico, genético aditivo direto, de ambiente permanente  de animal, de ambiente permanente de mãe e residuais, de pesos de bovinos Guzerá, para o modelo apresentando 10 classes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207E8EE-7DC9-7030-D762-55EDEEF3F6D0}"/>
              </a:ext>
            </a:extLst>
          </p:cNvPr>
          <p:cNvSpPr txBox="1"/>
          <p:nvPr/>
        </p:nvSpPr>
        <p:spPr>
          <a:xfrm>
            <a:off x="16396452" y="27032335"/>
            <a:ext cx="15300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</a:t>
            </a:r>
          </a:p>
        </p:txBody>
      </p:sp>
      <p:sp>
        <p:nvSpPr>
          <p:cNvPr id="20" name="Retângulo de cantos arredondados 30">
            <a:extLst>
              <a:ext uri="{FF2B5EF4-FFF2-40B4-BE49-F238E27FC236}">
                <a16:creationId xmlns:a16="http://schemas.microsoft.com/office/drawing/2014/main" id="{EFD97ECC-EFD4-C9F1-443F-B4EF14914D64}"/>
              </a:ext>
            </a:extLst>
          </p:cNvPr>
          <p:cNvSpPr/>
          <p:nvPr/>
        </p:nvSpPr>
        <p:spPr>
          <a:xfrm>
            <a:off x="16454226" y="33448141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CONCLUSÕES</a:t>
            </a:r>
          </a:p>
        </p:txBody>
      </p:sp>
      <p:sp>
        <p:nvSpPr>
          <p:cNvPr id="22" name="Retângulo de cantos arredondados 30">
            <a:extLst>
              <a:ext uri="{FF2B5EF4-FFF2-40B4-BE49-F238E27FC236}">
                <a16:creationId xmlns:a16="http://schemas.microsoft.com/office/drawing/2014/main" id="{A1B58BE4-C7D2-488D-853E-882393554391}"/>
              </a:ext>
            </a:extLst>
          </p:cNvPr>
          <p:cNvSpPr/>
          <p:nvPr/>
        </p:nvSpPr>
        <p:spPr>
          <a:xfrm>
            <a:off x="16461300" y="12097982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RESULTADOS E DISCUSSÃO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73CF663-B715-6CF4-1268-2D97DDD02AEA}"/>
              </a:ext>
            </a:extLst>
          </p:cNvPr>
          <p:cNvSpPr txBox="1"/>
          <p:nvPr/>
        </p:nvSpPr>
        <p:spPr>
          <a:xfrm>
            <a:off x="16454226" y="13287493"/>
            <a:ext cx="15381121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Apresentar os Resultados que foram encontrados a partir da pesquisa realizada, apresentando uma breve análise e interpretação destes resultados, assim como uma discussão baseada na literatura. Podem ser utilizados mapas, tabelas, gráficos, fotografias, textos, entre outros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EDAC463-0BF6-F171-7121-E6FC6CA1DC99}"/>
              </a:ext>
            </a:extLst>
          </p:cNvPr>
          <p:cNvSpPr txBox="1"/>
          <p:nvPr/>
        </p:nvSpPr>
        <p:spPr>
          <a:xfrm>
            <a:off x="653251" y="29256175"/>
            <a:ext cx="15382800" cy="13388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Neste item, Material e Métodos, deve estar descrito de forma objetiva, sobre os dados utilizados e quais os procedimentos metodológicos adotados (ou que serão utilizados) para desenvolvimento do trabalho. Apresentar as equações (caso tenha sido utilizado), mapa de localização, tabelas, textos, entre outros.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(1)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(2)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14" name="Retângulo de cantos arredondados 30">
            <a:extLst>
              <a:ext uri="{FF2B5EF4-FFF2-40B4-BE49-F238E27FC236}">
                <a16:creationId xmlns:a16="http://schemas.microsoft.com/office/drawing/2014/main" id="{4E674703-8F11-62DF-2319-6907DA309AFA}"/>
              </a:ext>
            </a:extLst>
          </p:cNvPr>
          <p:cNvSpPr/>
          <p:nvPr/>
        </p:nvSpPr>
        <p:spPr>
          <a:xfrm>
            <a:off x="471812" y="27944216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MATERIAL E </a:t>
            </a:r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METÓDOS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3C4863BB-8059-99EA-888E-CBCC1A634A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801" t="48578" r="46618" b="37191"/>
          <a:stretch/>
        </p:blipFill>
        <p:spPr>
          <a:xfrm>
            <a:off x="4016114" y="35681999"/>
            <a:ext cx="5829769" cy="1823423"/>
          </a:xfrm>
          <a:prstGeom prst="rect">
            <a:avLst/>
          </a:prstGeom>
        </p:spPr>
      </p:pic>
      <p:pic>
        <p:nvPicPr>
          <p:cNvPr id="1027" name="Imagem 10">
            <a:extLst>
              <a:ext uri="{FF2B5EF4-FFF2-40B4-BE49-F238E27FC236}">
                <a16:creationId xmlns:a16="http://schemas.microsoft.com/office/drawing/2014/main" id="{7557DF5C-6235-A27D-AA01-5F9C0CC1F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692" y="31275417"/>
            <a:ext cx="5715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Agrupar 27">
            <a:extLst>
              <a:ext uri="{FF2B5EF4-FFF2-40B4-BE49-F238E27FC236}">
                <a16:creationId xmlns:a16="http://schemas.microsoft.com/office/drawing/2014/main" id="{3ABA7297-C61D-0B69-08FF-B8870DA38C27}"/>
              </a:ext>
            </a:extLst>
          </p:cNvPr>
          <p:cNvGrpSpPr/>
          <p:nvPr/>
        </p:nvGrpSpPr>
        <p:grpSpPr>
          <a:xfrm>
            <a:off x="19337948" y="28330830"/>
            <a:ext cx="8619262" cy="4135665"/>
            <a:chOff x="0" y="0"/>
            <a:chExt cx="6051418" cy="3063240"/>
          </a:xfrm>
        </p:grpSpPr>
        <p:pic>
          <p:nvPicPr>
            <p:cNvPr id="29" name="Imagem 28" descr="Uma imagem contendo Tabela&#10;&#10;Descrição gerada automaticamente">
              <a:extLst>
                <a:ext uri="{FF2B5EF4-FFF2-40B4-BE49-F238E27FC236}">
                  <a16:creationId xmlns:a16="http://schemas.microsoft.com/office/drawing/2014/main" id="{093B7AAB-74CB-C348-290B-ECAF325582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0758" y="472965"/>
              <a:ext cx="2740660" cy="2133600"/>
            </a:xfrm>
            <a:prstGeom prst="rect">
              <a:avLst/>
            </a:prstGeom>
          </p:spPr>
        </p:pic>
        <p:pic>
          <p:nvPicPr>
            <p:cNvPr id="30" name="Imagem 29" descr="Diagrama&#10;&#10;Descrição gerada automaticamente">
              <a:extLst>
                <a:ext uri="{FF2B5EF4-FFF2-40B4-BE49-F238E27FC236}">
                  <a16:creationId xmlns:a16="http://schemas.microsoft.com/office/drawing/2014/main" id="{EB7EF7DA-F8B8-4EE0-E10C-BD100F575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319145" cy="3063240"/>
            </a:xfrm>
            <a:prstGeom prst="rect">
              <a:avLst/>
            </a:prstGeom>
          </p:spPr>
        </p:pic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6DDA77E-7005-91A6-ECCF-CBCC1CF0522B}"/>
              </a:ext>
            </a:extLst>
          </p:cNvPr>
          <p:cNvSpPr txBox="1"/>
          <p:nvPr/>
        </p:nvSpPr>
        <p:spPr>
          <a:xfrm>
            <a:off x="16713626" y="40127889"/>
            <a:ext cx="153000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Item opcional.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</a:t>
            </a:r>
          </a:p>
        </p:txBody>
      </p:sp>
      <p:sp>
        <p:nvSpPr>
          <p:cNvPr id="32" name="Retângulo de cantos arredondados 30">
            <a:extLst>
              <a:ext uri="{FF2B5EF4-FFF2-40B4-BE49-F238E27FC236}">
                <a16:creationId xmlns:a16="http://schemas.microsoft.com/office/drawing/2014/main" id="{A130800B-CE91-41FF-B775-99A3F0B39F8E}"/>
              </a:ext>
            </a:extLst>
          </p:cNvPr>
          <p:cNvSpPr/>
          <p:nvPr/>
        </p:nvSpPr>
        <p:spPr>
          <a:xfrm>
            <a:off x="16632506" y="38781860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AGRADECIMENTOS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8387162F-FDF9-7F65-5705-B567ABD12800}"/>
              </a:ext>
            </a:extLst>
          </p:cNvPr>
          <p:cNvSpPr/>
          <p:nvPr/>
        </p:nvSpPr>
        <p:spPr>
          <a:xfrm>
            <a:off x="16727639" y="32539199"/>
            <a:ext cx="149688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2.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XXXXXXXXXXXXXXXXXXXXXXXXXXXXXXXXX</a:t>
            </a:r>
          </a:p>
        </p:txBody>
      </p:sp>
    </p:spTree>
    <p:extLst>
      <p:ext uri="{BB962C8B-B14F-4D97-AF65-F5344CB8AC3E}">
        <p14:creationId xmlns:p14="http://schemas.microsoft.com/office/powerpoint/2010/main" val="4173577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889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Autores Filiação</dc:title>
  <dc:creator>Roberta Valença</dc:creator>
  <cp:lastModifiedBy>Dell</cp:lastModifiedBy>
  <cp:revision>6</cp:revision>
  <dcterms:created xsi:type="dcterms:W3CDTF">2022-11-09T13:46:33Z</dcterms:created>
  <dcterms:modified xsi:type="dcterms:W3CDTF">2022-11-10T23:12:30Z</dcterms:modified>
</cp:coreProperties>
</file>